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74" r:id="rId2"/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281"/>
            <p14:sldId id="282"/>
            <p14:sldId id="284"/>
            <p14:sldId id="283"/>
            <p14:sldId id="285"/>
          </p14:sldIdLst>
        </p14:section>
        <p14:section name="Simple examples" id="{C325B92C-4DEC-4940-B9AD-B454CF329BE9}">
          <p14:sldIdLst>
            <p14:sldId id="286"/>
            <p14:sldId id="287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23/11/2022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23/11/2022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Natural transformations in practice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~&gt; Practice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 =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final class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ErrorProneCacheImpl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function can be defined as a natural transformation itself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??? </a:t>
            </a:r>
            <a:r>
              <a:rPr lang="en-GB" sz="1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                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underlying.insert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underlying.update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errors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32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</a:t>
            </a:r>
          </a:p>
          <a:p>
            <a:endParaRPr lang="en-GB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32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</a:t>
            </a:r>
            <a:endParaRPr lang="en-LV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abstractions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Before we continue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Semantically block the </a:t>
            </a:r>
            <a:r>
              <a:rPr lang="en-GB" sz="2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fiber</a:t>
            </a:r>
            <a:r>
              <a:rPr lang="en-GB" sz="2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b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sleep(duration: </a:t>
            </a:r>
            <a:r>
              <a:rPr lang="en-GB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FiniteDuration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endParaRPr lang="en-LV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Sleep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😴</m:t>
                    </m:r>
                  </m:oMath>
                </a14:m>
                <a:endParaRPr lang="en-LV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LV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Definition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r>
              <a:rPr lang="en-GB" sz="2000" dirty="0"/>
              <a:t>Implementation for </a:t>
            </a:r>
            <a:r>
              <a:rPr lang="en-GB" sz="2000" dirty="0" err="1"/>
              <a:t>AccountService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b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</a:t>
            </a:r>
            <a:endParaRPr lang="en-LV" sz="23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FunctorK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600" dirty="0"/>
              <a:t>Implement all logic in one place – No way! </a:t>
            </a:r>
            <a:r>
              <a:rPr lang="en-LV" sz="3600" dirty="0"/>
              <a:t>😨</a:t>
            </a:r>
          </a:p>
          <a:p>
            <a:r>
              <a:rPr lang="en-GB" sz="3600" dirty="0"/>
              <a:t>Wrapper implementations - Java way </a:t>
            </a:r>
            <a:r>
              <a:rPr lang="en-LV" sz="3600" dirty="0"/>
              <a:t>😐</a:t>
            </a:r>
          </a:p>
          <a:p>
            <a:r>
              <a:rPr lang="en-GB" sz="3600" dirty="0"/>
              <a:t>Use natural transformations - Scala way </a:t>
            </a:r>
            <a:r>
              <a:rPr lang="en-LV" sz="3600" dirty="0"/>
              <a:t>😎🤘  </a:t>
            </a:r>
          </a:p>
          <a:p>
            <a:endParaRPr lang="en-LV" dirty="0"/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8000" dirty="0"/>
              <a:t>Just NO! </a:t>
            </a:r>
            <a:r>
              <a:rPr lang="en-LV" sz="8000" dirty="0"/>
              <a:t>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logic in one place 😨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No no no no no no no 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E55546-E4BE-0265-5E11-0DC971B6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2"/>
            <a:ext cx="10515600" cy="4473900"/>
          </a:xfrm>
        </p:spPr>
        <p:txBody>
          <a:bodyPr/>
          <a:lstStyle/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WrapperImpl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 =&gt;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MonadBLError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logging[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M.onError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show"AccountService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19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 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 </a:t>
            </a: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F7E11-F497-B900-AC1F-75F183E4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way </a:t>
            </a:r>
            <a:r>
              <a:rPr lang="en-LV" dirty="0"/>
              <a:t>😐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981A0-F88A-C1BA-86C5-D3E72077E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98479-7CDD-EBA1-919E-6ED7CA0EA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53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5390D4-472B-BA82-F0AE-09C9CDB95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400" dirty="0"/>
              <a:t>Use natural transformations</a:t>
            </a:r>
            <a:endParaRPr lang="en-US" dirty="0"/>
          </a:p>
          <a:p>
            <a:pPr marL="0" indent="0">
              <a:buNone/>
            </a:pPr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35DE8-CC67-3E95-40BB-F9CD1454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 way </a:t>
            </a:r>
            <a:r>
              <a:rPr lang="en-LV" dirty="0"/>
              <a:t>😎🤘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88B0F-EF41-9596-A406-9CE9FE1A90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6B661-BCF0-5B3A-5664-298FF3CFC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755A2-224A-7DA0-B766-CB3EC8CF3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99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4C3A4C-5161-5178-37C1-21456EFF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Show](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String,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log: String =&gt;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fa.onError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log(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A60CD-4926-742E-92C5-3637C8D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logging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3536-4013-1B47-052F-A31F7DE6008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6A422-2ECE-C81D-3944-470A69D2D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A0715-D466-AF6E-C759-E36A0A36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31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58DC9-DFD3-65CB-6028-93CAA52C1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1"/>
            <a:ext cx="10515600" cy="4473777"/>
          </a:xfrm>
        </p:spPr>
        <p:txBody>
          <a:bodyPr anchor="ctr"/>
          <a:lstStyle/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.milli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b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S: Sleep[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internal(remain: Int):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ME.handleErrorWith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err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(remain &lt;=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ME.raiseError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(err)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S.sleep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&gt;&gt; internal(remain -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internal(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21B6C0-A4BF-8D7B-A77C-20B876C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3660-BEF0-8F66-FF6F-92E6DF34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C7F5-C1CF-FF49-D257-F38E8EB85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9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Functional requirements</a:t>
            </a:r>
          </a:p>
          <a:p>
            <a:r>
              <a:rPr lang="en-GB" sz="3200" dirty="0"/>
              <a:t>Non-functional requirements:</a:t>
            </a:r>
          </a:p>
          <a:p>
            <a:pPr lvl="1"/>
            <a:r>
              <a:rPr lang="en-GB" sz="3200" dirty="0"/>
              <a:t>Logging</a:t>
            </a:r>
          </a:p>
          <a:p>
            <a:pPr lvl="1"/>
            <a:r>
              <a:rPr lang="en-GB" sz="3200" dirty="0"/>
              <a:t>Retries</a:t>
            </a:r>
          </a:p>
          <a:p>
            <a:pPr lvl="1"/>
            <a:r>
              <a:rPr lang="en-GB" sz="3200" dirty="0"/>
              <a:t>Metrics</a:t>
            </a:r>
          </a:p>
          <a:p>
            <a:pPr lvl="1"/>
            <a:r>
              <a:rPr lang="en-GB" sz="3200" dirty="0"/>
              <a:t>etc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Split logic on smaller and combinable parts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7B0DD-B9CA-7F28-799F-706AD4EB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692"/>
            <a:ext cx="10616381" cy="4473900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b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 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makeFaultyCaches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service = </a:t>
            </a:r>
            <a:r>
              <a:rPr lang="en-GB" sz="16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makeService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Make an instance of the service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logging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   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retries</a:t>
            </a:r>
            <a:b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beforeUser2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s"Before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service.makeTransfer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afterUser1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afterUser2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s"After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yield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D45F9-C19E-2962-692C-E2B77F65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Wiring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C5F49-8315-47B7-D2B3-F4FCA80A5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27C5D-A29D-22C1-1A0D-6FA5C40DD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40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96A00-6263-8B3B-7325-40A80225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Before: Account(f545d6b7-…,10), Account(84705965-…,20)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After: Account(f545d6b7-…,0), Account(84705965-…,30)</a:t>
            </a:r>
            <a:endParaRPr lang="en-LV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5D6D9-593C-DF4C-24AB-EA3757C7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1A69-C2D6-E644-B157-B6F0AF4BE5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848AE-0F82-C577-AE34-DDD2A5E1F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D3EA7-C68B-8B0B-8A1D-7489759F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79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Type classes used later in the presentation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MonadError[F, Error]</a:t>
            </a:r>
            <a:r>
              <a:rPr lang="en-LV" sz="3200" dirty="0"/>
              <a:t> – handles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LV" sz="3200" dirty="0"/>
              <a:t> in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F[_] 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Show[A] </a:t>
            </a:r>
            <a:r>
              <a:rPr lang="en-LV" sz="3200" dirty="0"/>
              <a:t>– converts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LV" sz="3200" dirty="0"/>
              <a:t> to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Abstractions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Short review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LV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Scala 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trait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{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/** Applies this functor transformation from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*/</a:t>
            </a:r>
            <a:b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def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apply[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](fa: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]):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type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~&gt;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=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arrow.FunctionK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LV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in Scala 3</a:t>
            </a:r>
          </a:p>
          <a:p>
            <a:endParaRPr lang="en-GB" sz="3200" i="1" dirty="0">
              <a:solidFill>
                <a:srgbClr val="808080"/>
              </a:solidFill>
              <a:effectLst/>
            </a:endParaRPr>
          </a:p>
          <a:p>
            <a:r>
              <a:rPr lang="en-GB" sz="3200" i="1" dirty="0">
                <a:solidFill>
                  <a:srgbClr val="808080"/>
                </a:solidFill>
                <a:effectLst/>
              </a:rPr>
              <a:t>// Thanks to polymorphic functions in Scala 3</a:t>
            </a:r>
            <a:br>
              <a:rPr lang="en-GB" sz="3200" i="1" dirty="0">
                <a:solidFill>
                  <a:srgbClr val="808080"/>
                </a:solidFill>
                <a:effectLst/>
              </a:rPr>
            </a:br>
            <a:r>
              <a:rPr lang="en-GB" sz="3200" b="1" dirty="0">
                <a:solidFill>
                  <a:srgbClr val="000080"/>
                </a:solidFill>
                <a:effectLst/>
              </a:rPr>
              <a:t>type </a:t>
            </a:r>
            <a:r>
              <a:rPr lang="en-GB" sz="3200" dirty="0">
                <a:solidFill>
                  <a:srgbClr val="20999D"/>
                </a:solidFill>
                <a:effectLst/>
              </a:rPr>
              <a:t>~~&gt;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[_],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[_]] = 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</a:t>
            </a:r>
            <a:endParaRPr lang="en-GB" sz="3200" b="1" dirty="0">
              <a:solidFill>
                <a:srgbClr val="000080"/>
              </a:solidFill>
              <a:effectLst/>
            </a:endParaRPr>
          </a:p>
          <a:p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in Category Theory</a:t>
            </a:r>
          </a:p>
          <a:p>
            <a:r>
              <a:rPr lang="en-GB" sz="3200" b="1" u="sng" dirty="0"/>
              <a:t>Natural transformation </a:t>
            </a:r>
            <a:r>
              <a:rPr lang="en-GB" sz="3200" dirty="0"/>
              <a:t>provides a way of transforming one functor into another while respecting the internal structure of the categories involved.</a:t>
            </a: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3C1D58-3859-2CE0-E9B3-D22FA465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Array[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fa.toList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fa.toVector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Option[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fa.headOption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combined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b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3D5E4-3DED-EDF0-6591-78C4E9C7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2AC8E-D15A-B18A-94D2-7CA7A79F5EF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4748-6C1B-9CAA-391E-AF18CF849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95797-B17E-7FF2-E8F8-3DF94834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9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5639A-11E2-EE21-1D1A-D7BC524C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Zio2Future: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unsafeCompat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(instance: Unsafe)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implicit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instance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.unsafe.runToFuture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}.future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Cats2Zio: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Task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liftIOInstance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(runtime))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Future2Cats: 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4A306-3418-2105-D952-4539A64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Simple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F45C8-FFF7-7857-F0F0-7C6E0E847F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IO-monads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0612A-0C48-895E-F383-64BBB7577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6804-AA44-84C6-9E41-4CD14908A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5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Interface of the main service</a:t>
            </a: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Transfers money between accounts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Gets account's info by the </a:t>
            </a:r>
            <a:r>
              <a:rPr lang="en-GB" sz="1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</a:t>
            </a:r>
          </a:p>
          <a:p>
            <a:r>
              <a:rPr lang="en-GB" sz="2400" dirty="0"/>
              <a:t>Low level </a:t>
            </a:r>
            <a:r>
              <a:rPr lang="en-GB" sz="2400" b="1" u="sng" dirty="0"/>
              <a:t>in-mem</a:t>
            </a:r>
            <a:r>
              <a:rPr lang="en-GB" sz="2400" dirty="0"/>
              <a:t> storage</a:t>
            </a:r>
            <a:br>
              <a:rPr lang="en-GB" sz="2400" dirty="0"/>
            </a:br>
            <a:br>
              <a:rPr lang="en-GB" sz="24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endParaRPr lang="en-GB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LV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application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585</TotalTime>
  <Words>1942</Words>
  <Application>Microsoft Macintosh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Menlo</vt:lpstr>
      <vt:lpstr>Open Sans</vt:lpstr>
      <vt:lpstr>OnAir_Theme</vt:lpstr>
      <vt:lpstr>PowerPoint Presentation</vt:lpstr>
      <vt:lpstr>Problem definition</vt:lpstr>
      <vt:lpstr>Abstractions</vt:lpstr>
      <vt:lpstr>Natural transformation? 🤔</vt:lpstr>
      <vt:lpstr>Natural transformation? 🤔</vt:lpstr>
      <vt:lpstr>Natural transformation? 🤔</vt:lpstr>
      <vt:lpstr>Simple examples</vt:lpstr>
      <vt:lpstr>Simple examples</vt:lpstr>
      <vt:lpstr>Sample application</vt:lpstr>
      <vt:lpstr>Adding errors</vt:lpstr>
      <vt:lpstr>Additional abstractions</vt:lpstr>
      <vt:lpstr>Sleep 😴</vt:lpstr>
      <vt:lpstr>FunctorK</vt:lpstr>
      <vt:lpstr>Error Handling</vt:lpstr>
      <vt:lpstr>All logic in one place 😨</vt:lpstr>
      <vt:lpstr>Java way 😐</vt:lpstr>
      <vt:lpstr>Scala way 😎🤘</vt:lpstr>
      <vt:lpstr>Error logging</vt:lpstr>
      <vt:lpstr>Retries</vt:lpstr>
      <vt:lpstr>Wiring</vt:lpstr>
      <vt:lpstr>Results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16</cp:revision>
  <dcterms:created xsi:type="dcterms:W3CDTF">2022-11-23T06:42:04Z</dcterms:created>
  <dcterms:modified xsi:type="dcterms:W3CDTF">2022-11-23T17:17:05Z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